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3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8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1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71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6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1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9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5A1E-CA1F-42A9-8022-EB18715CF04F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F5623-7865-4D16-BF47-A450C27348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27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SPORTFATIKKEN</a:t>
            </a:r>
            <a:r>
              <a:rPr lang="en-US" dirty="0"/>
              <a:t> 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wat, </a:t>
            </a:r>
            <a:r>
              <a:rPr lang="en-US" dirty="0" err="1">
                <a:cs typeface="Calibri"/>
              </a:rPr>
              <a:t>waarom</a:t>
            </a:r>
            <a:r>
              <a:rPr lang="en-US" dirty="0">
                <a:cs typeface="Calibri"/>
              </a:rPr>
              <a:t>, hoe?</a:t>
            </a:r>
          </a:p>
        </p:txBody>
      </p:sp>
      <p:pic>
        <p:nvPicPr>
          <p:cNvPr id="1034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2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Competentiebevordering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2073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8843"/>
              </p:ext>
            </p:extLst>
          </p:nvPr>
        </p:nvGraphicFramePr>
        <p:xfrm>
          <a:off x="2032000" y="1985881"/>
          <a:ext cx="8127999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stagestudenten</a:t>
                      </a:r>
                      <a:r>
                        <a:rPr lang="nl-BE" baseline="0" dirty="0"/>
                        <a:t> fitness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vergadertechnieken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abonnement Mens Health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sportspecifieke</a:t>
                      </a:r>
                      <a:r>
                        <a:rPr lang="nl-BE" baseline="0" dirty="0"/>
                        <a:t> opleiding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opleiding/workshops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voorzien</a:t>
                      </a:r>
                      <a:r>
                        <a:rPr lang="nl-BE" baseline="0" dirty="0"/>
                        <a:t> oefeningen bootcamp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niet-</a:t>
                      </a:r>
                      <a:r>
                        <a:rPr lang="nl-BE" dirty="0" err="1"/>
                        <a:t>sportspecifieke</a:t>
                      </a:r>
                      <a:r>
                        <a:rPr lang="nl-BE" dirty="0"/>
                        <a:t> opleiding </a:t>
                      </a:r>
                      <a:r>
                        <a:rPr lang="nl-BE" sz="1400" dirty="0"/>
                        <a:t>(</a:t>
                      </a:r>
                      <a:r>
                        <a:rPr lang="nl-BE" sz="1400" dirty="0" err="1"/>
                        <a:t>vb</a:t>
                      </a:r>
                      <a:r>
                        <a:rPr lang="nl-BE" sz="1400" dirty="0"/>
                        <a:t> start2coach)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lesgeefervaring</a:t>
                      </a:r>
                      <a:r>
                        <a:rPr lang="nl-BE" baseline="0" dirty="0"/>
                        <a:t> sportfunctionaris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korte workshop lesgeven en didactiek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evt</a:t>
                      </a:r>
                      <a:r>
                        <a:rPr lang="nl-BE" dirty="0"/>
                        <a:t> samenwerking met externe partners (hogeschool)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4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Participatie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39008"/>
              </p:ext>
            </p:extLst>
          </p:nvPr>
        </p:nvGraphicFramePr>
        <p:xfrm>
          <a:off x="2032000" y="1929565"/>
          <a:ext cx="812799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voorstellen</a:t>
                      </a:r>
                      <a:r>
                        <a:rPr lang="nl-BE" baseline="0" dirty="0"/>
                        <a:t> voor vernieuwing fitnesszaal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voorstellen</a:t>
                      </a:r>
                      <a:r>
                        <a:rPr lang="nl-BE" baseline="0" dirty="0"/>
                        <a:t> materiaal, aanbod,…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inspraak organisatie</a:t>
                      </a:r>
                      <a:r>
                        <a:rPr lang="nl-BE" baseline="0" dirty="0"/>
                        <a:t> buitensportactiviteiten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consultatie bij aankopen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deelname overleg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deelname overleg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brainstormen themaweken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begeleiden activiteiten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aseline="0" dirty="0"/>
                        <a:t>voorstellen materiaal bootcamp + fitness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begeleiding fitness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begeleiding activiteiten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Samenwerking met Justitie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31487"/>
              </p:ext>
            </p:extLst>
          </p:nvPr>
        </p:nvGraphicFramePr>
        <p:xfrm>
          <a:off x="2032000" y="1968562"/>
          <a:ext cx="812799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PBA CORT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PA 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loon </a:t>
                      </a:r>
                      <a:r>
                        <a:rPr lang="nl-BE" dirty="0" err="1"/>
                        <a:t>sportfatik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loon </a:t>
                      </a:r>
                      <a:r>
                        <a:rPr lang="en-GB" dirty="0" err="1"/>
                        <a:t>sportfatikken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directie 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PBA Educatief</a:t>
                      </a:r>
                      <a:r>
                        <a:rPr lang="nl-BE" baseline="0" dirty="0"/>
                        <a:t> Centrum + directie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bijdrage</a:t>
                      </a:r>
                      <a:r>
                        <a:rPr lang="en-GB" dirty="0"/>
                        <a:t> </a:t>
                      </a:r>
                      <a:r>
                        <a:rPr lang="en-GB"/>
                        <a:t>steunfonds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formeel overleg (‘werkgroep</a:t>
                      </a:r>
                      <a:r>
                        <a:rPr lang="nl-BE" baseline="0" dirty="0"/>
                        <a:t> sport’)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(in)formeel</a:t>
                      </a:r>
                      <a:r>
                        <a:rPr lang="nl-BE" baseline="0" dirty="0"/>
                        <a:t> overleg omtrent de sportwerking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bijdrage</a:t>
                      </a:r>
                      <a:r>
                        <a:rPr lang="nl-BE" baseline="0" dirty="0"/>
                        <a:t> steunfonds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5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5758F-EA6D-9793-FD36-27800CEC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1325563"/>
          </a:xfrm>
        </p:spPr>
        <p:txBody>
          <a:bodyPr/>
          <a:lstStyle/>
          <a:p>
            <a:pPr algn="ctr"/>
            <a:r>
              <a:rPr lang="nl-NL" b="1" dirty="0">
                <a:ea typeface="Calibri Light"/>
                <a:cs typeface="Calibri Light"/>
              </a:rPr>
              <a:t>Meerwaarde van een </a:t>
            </a:r>
            <a:r>
              <a:rPr lang="nl-NL" b="1" dirty="0" err="1">
                <a:ea typeface="Calibri Light"/>
                <a:cs typeface="Calibri Light"/>
              </a:rPr>
              <a:t>sportfatikkenwerking</a:t>
            </a:r>
          </a:p>
          <a:p>
            <a:endParaRPr lang="nl-NL" dirty="0">
              <a:ea typeface="Calibri Light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DA86A7-CA05-654D-8301-BF0524D0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BE" dirty="0">
              <a:ea typeface="Calibri"/>
              <a:cs typeface="Calibri"/>
            </a:endParaRPr>
          </a:p>
          <a:p>
            <a:r>
              <a:rPr lang="nl-BE" dirty="0">
                <a:ea typeface="Calibri"/>
                <a:cs typeface="Calibri"/>
              </a:rPr>
              <a:t>Kans op meer sportaanbod</a:t>
            </a:r>
            <a:endParaRPr lang="nl-NL" dirty="0">
              <a:ea typeface="Calibri"/>
              <a:cs typeface="Calibri"/>
            </a:endParaRPr>
          </a:p>
          <a:p>
            <a:r>
              <a:rPr lang="nl-BE" dirty="0">
                <a:ea typeface="Calibri"/>
                <a:cs typeface="Calibri"/>
              </a:rPr>
              <a:t>Minder afhankelijk van sportlesgevers/externen</a:t>
            </a:r>
            <a:endParaRPr lang="nl-NL">
              <a:ea typeface="Calibri"/>
              <a:cs typeface="Calibri"/>
            </a:endParaRPr>
          </a:p>
          <a:p>
            <a:r>
              <a:rPr lang="nl-BE" dirty="0">
                <a:ea typeface="Calibri"/>
                <a:cs typeface="Calibri"/>
              </a:rPr>
              <a:t>Ontplooien en ontwikkelen van zichzelf (</a:t>
            </a:r>
            <a:r>
              <a:rPr lang="nl-BE" err="1">
                <a:ea typeface="Calibri"/>
                <a:cs typeface="Calibri"/>
              </a:rPr>
              <a:t>sportfatik</a:t>
            </a:r>
            <a:r>
              <a:rPr lang="nl-BE" dirty="0">
                <a:ea typeface="Calibri"/>
                <a:cs typeface="Calibri"/>
              </a:rPr>
              <a:t>)</a:t>
            </a:r>
            <a:endParaRPr lang="nl-NL">
              <a:ea typeface="Calibri"/>
              <a:cs typeface="Calibri"/>
            </a:endParaRPr>
          </a:p>
          <a:p>
            <a:r>
              <a:rPr lang="nl-BE" dirty="0">
                <a:ea typeface="Calibri"/>
                <a:cs typeface="Calibri"/>
              </a:rPr>
              <a:t>Competenties ontwikkelen (</a:t>
            </a:r>
            <a:r>
              <a:rPr lang="nl-BE" err="1">
                <a:ea typeface="Calibri"/>
                <a:cs typeface="Calibri"/>
              </a:rPr>
              <a:t>sportfatik</a:t>
            </a:r>
            <a:r>
              <a:rPr lang="nl-BE" dirty="0">
                <a:ea typeface="Calibri"/>
                <a:cs typeface="Calibri"/>
              </a:rPr>
              <a:t>) sporttechnisch + groepsdynamisch + vergader technisch + administratief + sociaal vlak </a:t>
            </a:r>
            <a:endParaRPr lang="nl-NL">
              <a:ea typeface="Calibri"/>
              <a:cs typeface="Calibri"/>
            </a:endParaRPr>
          </a:p>
          <a:p>
            <a:r>
              <a:rPr lang="nl-BE" dirty="0">
                <a:ea typeface="Calibri"/>
                <a:cs typeface="Calibri"/>
              </a:rPr>
              <a:t>Autonomie en verantwoordelijkheid ervaren (</a:t>
            </a:r>
            <a:r>
              <a:rPr lang="nl-BE" err="1">
                <a:ea typeface="Calibri"/>
                <a:cs typeface="Calibri"/>
              </a:rPr>
              <a:t>sportfatik</a:t>
            </a:r>
            <a:r>
              <a:rPr lang="nl-BE" dirty="0">
                <a:ea typeface="Calibri"/>
                <a:cs typeface="Calibri"/>
              </a:rPr>
              <a:t>)</a:t>
            </a:r>
            <a:endParaRPr lang="nl-NL" dirty="0">
              <a:ea typeface="Calibri"/>
              <a:cs typeface="Calibri"/>
            </a:endParaRPr>
          </a:p>
          <a:p>
            <a:endParaRPr lang="nl-NL" sz="1100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  <p:pic>
        <p:nvPicPr>
          <p:cNvPr id="5" name="Picture 10" descr="De rode antraciet – Het Lezerscollectief">
            <a:extLst>
              <a:ext uri="{FF2B5EF4-FFF2-40B4-BE49-F238E27FC236}">
                <a16:creationId xmlns:a16="http://schemas.microsoft.com/office/drawing/2014/main" id="{5523B392-7495-1256-B107-C23147302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3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4377A-8F8A-0463-0006-F9DC3EBF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956522"/>
            <a:ext cx="10515600" cy="1325563"/>
          </a:xfrm>
        </p:spPr>
        <p:txBody>
          <a:bodyPr/>
          <a:lstStyle/>
          <a:p>
            <a:pPr algn="ctr"/>
            <a:r>
              <a:rPr lang="nl-NL" b="1" dirty="0">
                <a:ea typeface="Calibri Light"/>
                <a:cs typeface="Calibri Light"/>
              </a:rPr>
              <a:t>Minimum basisvoorwaarden voor een </a:t>
            </a:r>
            <a:r>
              <a:rPr lang="nl-NL" b="1" dirty="0" err="1">
                <a:ea typeface="Calibri Light"/>
                <a:cs typeface="Calibri Light"/>
              </a:rPr>
              <a:t>sportfatikkenwerking</a:t>
            </a:r>
            <a:endParaRPr lang="nl-NL" dirty="0" err="1">
              <a:ea typeface="Calibri Light"/>
              <a:cs typeface="Calibri Light"/>
            </a:endParaRPr>
          </a:p>
          <a:p>
            <a:endParaRPr lang="nl-NL" dirty="0">
              <a:ea typeface="Calibri Light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A98E6-BEDC-CD6D-D613-A541D28AE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BE" dirty="0">
              <a:ea typeface="Calibri"/>
              <a:cs typeface="Calibri"/>
            </a:endParaRPr>
          </a:p>
          <a:p>
            <a:endParaRPr lang="nl-BE" dirty="0">
              <a:ea typeface="Calibri"/>
              <a:cs typeface="Calibri"/>
            </a:endParaRPr>
          </a:p>
          <a:p>
            <a:r>
              <a:rPr lang="nl-BE" dirty="0">
                <a:ea typeface="Calibri"/>
                <a:cs typeface="Calibri"/>
              </a:rPr>
              <a:t>Steun van lokale justitie-actoren</a:t>
            </a:r>
          </a:p>
          <a:p>
            <a:r>
              <a:rPr lang="nl-BE" dirty="0">
                <a:ea typeface="Calibri"/>
                <a:cs typeface="Calibri"/>
              </a:rPr>
              <a:t>Goede en duidelijke afspraken met justitie</a:t>
            </a:r>
            <a:endParaRPr lang="nl-NL" dirty="0">
              <a:ea typeface="Calibri"/>
              <a:cs typeface="Calibri"/>
            </a:endParaRPr>
          </a:p>
          <a:p>
            <a:r>
              <a:rPr lang="nl-BE" dirty="0">
                <a:ea typeface="Calibri"/>
                <a:cs typeface="Calibri"/>
              </a:rPr>
              <a:t>Opvolging en begeleiding vanuit DRA</a:t>
            </a:r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  <p:pic>
        <p:nvPicPr>
          <p:cNvPr id="5" name="Picture 10" descr="De rode antraciet – Het Lezerscollectief">
            <a:extLst>
              <a:ext uri="{FF2B5EF4-FFF2-40B4-BE49-F238E27FC236}">
                <a16:creationId xmlns:a16="http://schemas.microsoft.com/office/drawing/2014/main" id="{899140E1-C391-AE46-8A76-6DF01B20F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8C63C-AEE9-6241-86ED-390EE957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Context</a:t>
            </a:r>
            <a:endParaRPr lang="nl-BE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58010-7DF3-EC6D-FCF8-9BDC5831F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>
              <a:highlight>
                <a:srgbClr val="FFFF00"/>
              </a:highlight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l-NL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BE" b="1">
              <a:highlight>
                <a:srgbClr val="FFFF00"/>
              </a:highlight>
            </a:endParaRPr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619" y="2421361"/>
            <a:ext cx="3013770" cy="200966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vak 5"/>
          <p:cNvSpPr txBox="1"/>
          <p:nvPr/>
        </p:nvSpPr>
        <p:spPr>
          <a:xfrm>
            <a:off x="5666086" y="4574430"/>
            <a:ext cx="226336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b="1" dirty="0"/>
              <a:t>Oudenaarde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 descr="Afbeelding met buitenshuis, gebouw, huis, Woonwijk&#10;&#10;Automatisch gegenereerde beschrijving">
            <a:extLst>
              <a:ext uri="{FF2B5EF4-FFF2-40B4-BE49-F238E27FC236}">
                <a16:creationId xmlns:a16="http://schemas.microsoft.com/office/drawing/2014/main" id="{A55E7A52-05A0-CB58-E5C7-815C384E6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84" y="2428792"/>
            <a:ext cx="4032250" cy="200041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D9C4B26-055D-7BBA-6BFA-2B7A2D4CBE0D}"/>
              </a:ext>
            </a:extLst>
          </p:cNvPr>
          <p:cNvSpPr txBox="1"/>
          <p:nvPr/>
        </p:nvSpPr>
        <p:spPr>
          <a:xfrm>
            <a:off x="2078335" y="4574430"/>
            <a:ext cx="226336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b="1" dirty="0">
                <a:ea typeface="Calibri"/>
                <a:cs typeface="Calibri"/>
              </a:rPr>
              <a:t>Gent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377B8D6-88BE-BCC1-96D1-02D74C0F67B6}"/>
              </a:ext>
            </a:extLst>
          </p:cNvPr>
          <p:cNvSpPr txBox="1"/>
          <p:nvPr/>
        </p:nvSpPr>
        <p:spPr>
          <a:xfrm>
            <a:off x="9402002" y="4574430"/>
            <a:ext cx="226336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b="1" dirty="0"/>
              <a:t>Wortel</a:t>
            </a:r>
            <a:endParaRPr lang="nl-BE" b="1" dirty="0">
              <a:ea typeface="Calibri"/>
              <a:cs typeface="Calibri"/>
            </a:endParaRPr>
          </a:p>
        </p:txBody>
      </p:sp>
      <p:pic>
        <p:nvPicPr>
          <p:cNvPr id="7" name="Afbeelding 6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D34F9622-9AB4-F8CD-520C-87752DF18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1" t="-103" r="10864" b="-449"/>
          <a:stretch/>
        </p:blipFill>
        <p:spPr>
          <a:xfrm>
            <a:off x="8039169" y="2432404"/>
            <a:ext cx="3481882" cy="20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Aantal</a:t>
            </a:r>
            <a:r>
              <a:rPr lang="en-US" b="1" dirty="0"/>
              <a:t> </a:t>
            </a:r>
            <a:r>
              <a:rPr lang="en-US" b="1" dirty="0" err="1"/>
              <a:t>sportfatikken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59921"/>
              </p:ext>
            </p:extLst>
          </p:nvPr>
        </p:nvGraphicFramePr>
        <p:xfrm>
          <a:off x="4394644" y="2147250"/>
          <a:ext cx="34027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6-8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9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Taken </a:t>
            </a:r>
            <a:r>
              <a:rPr lang="en-US" b="1" dirty="0" err="1"/>
              <a:t>sportfatik</a:t>
            </a:r>
            <a:endParaRPr lang="en-GB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92997"/>
              </p:ext>
            </p:extLst>
          </p:nvPr>
        </p:nvGraphicFramePr>
        <p:xfrm>
          <a:off x="2007895" y="1429431"/>
          <a:ext cx="8176209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5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begeleiding fitness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aanwezigheid</a:t>
                      </a:r>
                      <a:r>
                        <a:rPr lang="nl-BE" baseline="0" dirty="0"/>
                        <a:t> wandeling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administratie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materiaalbeheer &amp; -controle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aanspreekpunt medegedetineerden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voorbereiden/begeleiden/evalueren</a:t>
                      </a:r>
                      <a:r>
                        <a:rPr lang="nl-BE" baseline="0" dirty="0"/>
                        <a:t> van sportactiviteiten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begeleiding themaweken sport (zomer)</a:t>
                      </a:r>
                      <a:endParaRPr lang="nl-B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overleg werkgroep 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materiaalbeheer &amp; -controle, schoonmaken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overleg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ondersteunen/onthalen studenten</a:t>
                      </a:r>
                      <a:r>
                        <a:rPr lang="nl-BE" baseline="0" dirty="0"/>
                        <a:t> 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(periodiek)</a:t>
                      </a:r>
                      <a:r>
                        <a:rPr lang="nl-BE" baseline="0" dirty="0"/>
                        <a:t> overleg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begeleiden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buitenploegen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zomer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ondersteunen/onthalen nieuwe lesgevers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begeleiden buitenploegen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begeleiden zomerspelen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materiaalbeheer &amp; -controle, schoonmaken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Hoe kan iemand zich kandidaat stellen?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30813"/>
              </p:ext>
            </p:extLst>
          </p:nvPr>
        </p:nvGraphicFramePr>
        <p:xfrm>
          <a:off x="2032000" y="2273495"/>
          <a:ext cx="81279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via rapportbriefje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via rapportbriefje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via rapportbriefje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via doorverwijzing (bv.</a:t>
                      </a:r>
                      <a:r>
                        <a:rPr lang="nl-BE" baseline="0" dirty="0"/>
                        <a:t> dir, PSD, TB)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via doorverwijzing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via doorverwijzing (bv.</a:t>
                      </a:r>
                      <a:r>
                        <a:rPr lang="nl-BE" baseline="0" dirty="0"/>
                        <a:t> dir, PSD, TB)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wervingsreserve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7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Selectie van </a:t>
            </a:r>
            <a:r>
              <a:rPr lang="nl-NL" b="1" dirty="0" err="1"/>
              <a:t>sportfatik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1252"/>
              </p:ext>
            </p:extLst>
          </p:nvPr>
        </p:nvGraphicFramePr>
        <p:xfrm>
          <a:off x="2032000" y="1825625"/>
          <a:ext cx="81279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na</a:t>
                      </a:r>
                      <a:r>
                        <a:rPr lang="nl-BE" baseline="0" dirty="0"/>
                        <a:t>vragen bij </a:t>
                      </a:r>
                      <a:r>
                        <a:rPr lang="nl-BE" baseline="0" dirty="0" err="1"/>
                        <a:t>PBA’s</a:t>
                      </a:r>
                      <a:r>
                        <a:rPr lang="nl-BE" baseline="0" dirty="0"/>
                        <a:t> (evt. ook bij directie)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akkoord PA en directie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beoordeling</a:t>
                      </a:r>
                      <a:r>
                        <a:rPr lang="en-GB" dirty="0"/>
                        <a:t> van </a:t>
                      </a:r>
                      <a:r>
                        <a:rPr lang="en-GB" dirty="0" err="1"/>
                        <a:t>kandidaten</a:t>
                      </a:r>
                      <a:r>
                        <a:rPr lang="en-GB" dirty="0"/>
                        <a:t> met PBA's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gesprek</a:t>
                      </a:r>
                      <a:r>
                        <a:rPr lang="nl-BE" baseline="0" dirty="0"/>
                        <a:t> met sportfunctionaris – beslissing JA of NEE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gesprek sportfunctionaris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toetsing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bij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directie</a:t>
                      </a:r>
                      <a:r>
                        <a:rPr lang="en-GB" dirty="0"/>
                        <a:t> </a:t>
                      </a:r>
                      <a:r>
                        <a:rPr lang="en-GB" dirty="0" err="1"/>
                        <a:t>welke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kandidaten</a:t>
                      </a:r>
                      <a:r>
                        <a:rPr lang="en-GB" dirty="0"/>
                        <a:t> in </a:t>
                      </a:r>
                      <a:r>
                        <a:rPr lang="en-GB" dirty="0" err="1"/>
                        <a:t>aanmerking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komen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voor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gesprek</a:t>
                      </a:r>
                      <a:r>
                        <a:rPr lang="en-GB" dirty="0"/>
                        <a:t>/job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JA – goedkeuring nodig van </a:t>
                      </a:r>
                      <a:r>
                        <a:rPr lang="nl-BE" dirty="0" err="1"/>
                        <a:t>ploegchef</a:t>
                      </a:r>
                      <a:r>
                        <a:rPr lang="nl-BE" dirty="0"/>
                        <a:t>, PA, medische dienst en directie (werkvoorstel)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kort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gesprek</a:t>
                      </a:r>
                      <a:r>
                        <a:rPr lang="en-GB" dirty="0"/>
                        <a:t> met </a:t>
                      </a:r>
                      <a:r>
                        <a:rPr lang="en-GB" dirty="0" err="1"/>
                        <a:t>functionaris</a:t>
                      </a:r>
                      <a:r>
                        <a:rPr lang="en-GB" dirty="0"/>
                        <a:t>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opstart</a:t>
                      </a:r>
                      <a:r>
                        <a:rPr lang="nl-BE" baseline="0" dirty="0"/>
                        <a:t> als </a:t>
                      </a:r>
                      <a:r>
                        <a:rPr lang="nl-BE" baseline="0" dirty="0" err="1"/>
                        <a:t>sportfatik</a:t>
                      </a:r>
                      <a:r>
                        <a:rPr lang="nl-BE" baseline="0" dirty="0"/>
                        <a:t> of reserve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0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Uurrooster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96141"/>
              </p:ext>
            </p:extLst>
          </p:nvPr>
        </p:nvGraphicFramePr>
        <p:xfrm>
          <a:off x="2032000" y="2076826"/>
          <a:ext cx="8127999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28u/week</a:t>
                      </a:r>
                      <a:r>
                        <a:rPr lang="nl-BE" baseline="0" dirty="0"/>
                        <a:t> voor de mannen (14 groepen x 2u)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variabel (afhankelijk van de sporttak)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ma-vr: 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nl-BE" dirty="0"/>
                        <a:t>-7u45-11u30 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nl-BE" dirty="0"/>
                        <a:t>-13.15-16.15 </a:t>
                      </a:r>
                    </a:p>
                    <a:p>
                      <a:pPr lvl="0">
                        <a:buNone/>
                      </a:pPr>
                      <a:r>
                        <a:rPr lang="nl-BE" dirty="0"/>
                        <a:t>-16u30-17u30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2u/week voor de vrouwen (zat &amp; zon)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/>
                        <a:t>zo: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BE" baseline="0" dirty="0"/>
                        <a:t>-08u45-11u30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5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verloning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35976"/>
              </p:ext>
            </p:extLst>
          </p:nvPr>
        </p:nvGraphicFramePr>
        <p:xfrm>
          <a:off x="2032000" y="207682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uurloon</a:t>
                      </a:r>
                      <a:r>
                        <a:rPr lang="en-GB" dirty="0"/>
                        <a:t> (€0,75/u)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geen verloning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uurloon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dirty="0" err="1"/>
                        <a:t>ontlenen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sportkledij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dirty="0" err="1"/>
                        <a:t>ontlenen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sporthorloge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603101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0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Begeleiding en opvolging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65404"/>
              </p:ext>
            </p:extLst>
          </p:nvPr>
        </p:nvGraphicFramePr>
        <p:xfrm>
          <a:off x="2032000" y="1715305"/>
          <a:ext cx="8127999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OUDENAARDE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WORTEL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sportfunctionaris</a:t>
                      </a:r>
                      <a:r>
                        <a:rPr lang="nl-BE" baseline="0" dirty="0"/>
                        <a:t> + beambte CORT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sportfunctionaris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sportfunctionaris (+ eventueel OO) &amp; PBA Educatief Centrum </a:t>
                      </a: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elke</a:t>
                      </a:r>
                      <a:r>
                        <a:rPr lang="nl-BE" baseline="0" dirty="0"/>
                        <a:t> 2 weken overleg </a:t>
                      </a:r>
                      <a:r>
                        <a:rPr lang="nl-BE" baseline="0" dirty="0" err="1"/>
                        <a:t>sportfatikken</a:t>
                      </a:r>
                      <a:r>
                        <a:rPr lang="nl-BE" baseline="0" dirty="0"/>
                        <a:t> en –functionaris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(in)formeel overleg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maandelijks</a:t>
                      </a:r>
                      <a:r>
                        <a:rPr lang="nl-BE" baseline="0" dirty="0"/>
                        <a:t> gesprek ‘beroepshouding’ (na 3m 2-maandelijks)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informele (overleg)momenten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lesvoorbereiding + les bootcamp bekijken, beoordelen, evalueren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periodiek overleg met </a:t>
                      </a:r>
                      <a:r>
                        <a:rPr lang="nl-BE" dirty="0" err="1"/>
                        <a:t>fatikken</a:t>
                      </a:r>
                      <a:r>
                        <a:rPr lang="nl-BE" dirty="0"/>
                        <a:t> Educatief Centrum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10" descr="De rode antraciet – Het Lezerscollecti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3862"/>
          <a:stretch/>
        </p:blipFill>
        <p:spPr bwMode="auto">
          <a:xfrm>
            <a:off x="0" y="5598758"/>
            <a:ext cx="1231641" cy="12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459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505</Words>
  <Application>Microsoft Office PowerPoint</Application>
  <PresentationFormat>Breedbeeld</PresentationFormat>
  <Paragraphs>159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SPORTFATIKKEN </vt:lpstr>
      <vt:lpstr>Context</vt:lpstr>
      <vt:lpstr>Aantal sportfatikken </vt:lpstr>
      <vt:lpstr>Taken sportfatik</vt:lpstr>
      <vt:lpstr>Hoe kan iemand zich kandidaat stellen?</vt:lpstr>
      <vt:lpstr>Selectie van sportfatik</vt:lpstr>
      <vt:lpstr>Uurrooster</vt:lpstr>
      <vt:lpstr>verloning</vt:lpstr>
      <vt:lpstr>Begeleiding en opvolging</vt:lpstr>
      <vt:lpstr>Competentiebevordering</vt:lpstr>
      <vt:lpstr>Participatie</vt:lpstr>
      <vt:lpstr>Samenwerking met Justitie</vt:lpstr>
      <vt:lpstr>Meerwaarde van een sportfatikkenwerking </vt:lpstr>
      <vt:lpstr>Minimum basisvoorwaarden voor een sportfatikkenwerking </vt:lpstr>
    </vt:vector>
  </TitlesOfParts>
  <Company>FOD Justitie / SPF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SPORTFATIKKEN</dc:title>
  <dc:creator>Loontjens Heather</dc:creator>
  <cp:lastModifiedBy>Heather Loontjens</cp:lastModifiedBy>
  <cp:revision>169</cp:revision>
  <dcterms:created xsi:type="dcterms:W3CDTF">2024-02-21T10:53:55Z</dcterms:created>
  <dcterms:modified xsi:type="dcterms:W3CDTF">2024-04-02T10:03:59Z</dcterms:modified>
</cp:coreProperties>
</file>